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64" r:id="rId2"/>
    <p:sldId id="266" r:id="rId3"/>
    <p:sldId id="286" r:id="rId4"/>
    <p:sldId id="283" r:id="rId5"/>
    <p:sldId id="282" r:id="rId6"/>
    <p:sldId id="289" r:id="rId7"/>
    <p:sldId id="287" r:id="rId8"/>
    <p:sldId id="291" r:id="rId9"/>
    <p:sldId id="28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4" autoAdjust="0"/>
    <p:restoredTop sz="94671" autoAdjust="0"/>
  </p:normalViewPr>
  <p:slideViewPr>
    <p:cSldViewPr>
      <p:cViewPr>
        <p:scale>
          <a:sx n="80" d="100"/>
          <a:sy n="80" d="100"/>
        </p:scale>
        <p:origin x="-870" y="-6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E4CE34AB-681A-436D-87E5-1E3DA054A9E1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BB02DD9-C615-4776-B9AB-03BCFC108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E34AB-681A-436D-87E5-1E3DA054A9E1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2DD9-C615-4776-B9AB-03BCFC108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E34AB-681A-436D-87E5-1E3DA054A9E1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2DD9-C615-4776-B9AB-03BCFC108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E34AB-681A-436D-87E5-1E3DA054A9E1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2DD9-C615-4776-B9AB-03BCFC108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E34AB-681A-436D-87E5-1E3DA054A9E1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2DD9-C615-4776-B9AB-03BCFC108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E34AB-681A-436D-87E5-1E3DA054A9E1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2DD9-C615-4776-B9AB-03BCFC1084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E34AB-681A-436D-87E5-1E3DA054A9E1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2DD9-C615-4776-B9AB-03BCFC1084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E34AB-681A-436D-87E5-1E3DA054A9E1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2DD9-C615-4776-B9AB-03BCFC108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E34AB-681A-436D-87E5-1E3DA054A9E1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2DD9-C615-4776-B9AB-03BCFC108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E4CE34AB-681A-436D-87E5-1E3DA054A9E1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BB02DD9-C615-4776-B9AB-03BCFC108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E4CE34AB-681A-436D-87E5-1E3DA054A9E1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BB02DD9-C615-4776-B9AB-03BCFC108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4CE34AB-681A-436D-87E5-1E3DA054A9E1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BB02DD9-C615-4776-B9AB-03BCFC108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ultiurok.ru/stroitel1-ru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G:\я и праздники\наука\картинки\13-1603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469" b="22561"/>
          <a:stretch/>
        </p:blipFill>
        <p:spPr bwMode="auto">
          <a:xfrm>
            <a:off x="-254396" y="-243408"/>
            <a:ext cx="93983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071" y="5805790"/>
            <a:ext cx="9144000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200" b="1" cap="all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преподаватель </a:t>
            </a:r>
          </a:p>
          <a:p>
            <a:pPr algn="ctr"/>
            <a:r>
              <a:rPr lang="ru-RU" sz="2200" b="1" cap="all" dirty="0" err="1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Железноводского</a:t>
            </a:r>
            <a:r>
              <a:rPr lang="ru-RU" sz="2200" b="1" cap="all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200" b="1" cap="all" dirty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художественно-строительного техникума</a:t>
            </a:r>
            <a:r>
              <a:rPr lang="ru-RU" sz="2000" b="1" cap="all" dirty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.</a:t>
            </a:r>
            <a:endParaRPr lang="ru-RU" b="1" cap="all" dirty="0">
              <a:ln>
                <a:solidFill>
                  <a:srgbClr val="FFFF00"/>
                </a:solidFill>
              </a:ln>
              <a:solidFill>
                <a:srgbClr val="FFC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55576" y="584564"/>
            <a:ext cx="7632848" cy="1260260"/>
          </a:xfrm>
          <a:prstGeom prst="rect">
            <a:avLst/>
          </a:prstGeom>
          <a:ln w="9525" cap="flat" cmpd="sng" algn="ctr">
            <a:solidFill>
              <a:schemeClr val="accent1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25000" lnSpcReduction="2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r>
              <a:rPr lang="ru-RU" sz="16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Межуева</a:t>
            </a:r>
            <a:r>
              <a:rPr lang="ru-RU" sz="1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 </a:t>
            </a:r>
          </a:p>
          <a:p>
            <a:r>
              <a:rPr lang="ru-RU" sz="1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Таисия Тимофеевна</a:t>
            </a:r>
            <a:br>
              <a:rPr lang="ru-RU" sz="1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</a:br>
            <a:endParaRPr lang="ru-RU" sz="1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1027" name="Picture 3" descr="C:\Users\User\Desktop\семья\я\IMG_20160325_083944 — копия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41" t="20435" b="27782"/>
          <a:stretch/>
        </p:blipFill>
        <p:spPr bwMode="auto">
          <a:xfrm>
            <a:off x="2987824" y="2204864"/>
            <a:ext cx="2739307" cy="30044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3568" y="548680"/>
            <a:ext cx="7776864" cy="158417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100" dirty="0" smtClean="0">
                <a:solidFill>
                  <a:srgbClr val="92D050"/>
                </a:solidFill>
                <a:latin typeface="Arial Black" pitchFamily="34" charset="0"/>
              </a:rPr>
              <a:t>Опорный конспект –как навигатор учебного материала</a:t>
            </a:r>
            <a:endParaRPr lang="ru-RU" sz="3100" dirty="0">
              <a:solidFill>
                <a:srgbClr val="92D05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213285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2274838"/>
            <a:ext cx="69847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/>
              <a:t>Каждый урок должен быть для наставника задачей, которую он должен выполнять, обдумывая это заранее: на каждом уроке он должен чего-нибудь достигнуть, сделать шаг дальше и заставить весь класс сделать этот шаг».</a:t>
            </a:r>
            <a:endParaRPr lang="ru-RU" sz="2800" b="1" dirty="0"/>
          </a:p>
          <a:p>
            <a:pPr algn="r"/>
            <a:r>
              <a:rPr lang="ru-RU" sz="2800" dirty="0"/>
              <a:t>К.Д. Ушинский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74345"/>
            <a:ext cx="73448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Методика использования опорных конспектов успешно апробирована в профессиональном сообществе, однако она не является устаревшей. Ее можно развивать с учетом требований к современному образованию, условий образовательного учреждения. Активизировать познавательную деятельность учащихся в процессе обучения - это значит, прежде всего, активизировать его мышление. </a:t>
            </a:r>
          </a:p>
        </p:txBody>
      </p:sp>
    </p:spTree>
    <p:extLst>
      <p:ext uri="{BB962C8B-B14F-4D97-AF65-F5344CB8AC3E}">
        <p14:creationId xmlns:p14="http://schemas.microsoft.com/office/powerpoint/2010/main" xmlns="" val="95391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estival.1september.ru/articles/646162/img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94" t="15126" r="5587" b="6329"/>
          <a:stretch/>
        </p:blipFill>
        <p:spPr bwMode="auto">
          <a:xfrm>
            <a:off x="1031848" y="1052736"/>
            <a:ext cx="724956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3019238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метод работа\DSC0125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82" b="8136"/>
          <a:stretch/>
        </p:blipFill>
        <p:spPr bwMode="auto">
          <a:xfrm>
            <a:off x="1331640" y="1330036"/>
            <a:ext cx="6782956" cy="428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055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Новая папка (2)\DSC01912.JPG"/>
          <p:cNvPicPr>
            <a:picLocks noChangeAspect="1" noChangeArrowheads="1"/>
          </p:cNvPicPr>
          <p:nvPr/>
        </p:nvPicPr>
        <p:blipFill>
          <a:blip r:embed="rId2" cstate="print"/>
          <a:srcRect l="15838"/>
          <a:stretch>
            <a:fillRect/>
          </a:stretch>
        </p:blipFill>
        <p:spPr bwMode="auto">
          <a:xfrm>
            <a:off x="1142976" y="1071546"/>
            <a:ext cx="6357982" cy="5074455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/>
              <a:t>Государственное бюджетное профессиональное образовательное</a:t>
            </a:r>
            <a:br>
              <a:rPr lang="ru-RU" sz="1400" dirty="0"/>
            </a:br>
            <a:r>
              <a:rPr lang="ru-RU" sz="1400" dirty="0"/>
              <a:t>учреждение</a:t>
            </a:r>
            <a:br>
              <a:rPr lang="ru-RU" sz="1400" dirty="0"/>
            </a:br>
            <a:r>
              <a:rPr lang="ru-RU" sz="1400" dirty="0"/>
              <a:t>«</a:t>
            </a:r>
            <a:r>
              <a:rPr lang="ru-RU" sz="1400" dirty="0" err="1"/>
              <a:t>Железноводский</a:t>
            </a:r>
            <a:r>
              <a:rPr lang="ru-RU" sz="1400" dirty="0"/>
              <a:t> художественно-строительный техникум»</a:t>
            </a:r>
          </a:p>
        </p:txBody>
      </p:sp>
      <p:pic>
        <p:nvPicPr>
          <p:cNvPr id="5" name="Объект 4" descr="http://shabashki.info/media/k2/items/cache/c82cc4e14a1d2c8c8ffff9840d24b558_XL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6973" y="2119313"/>
            <a:ext cx="3269417" cy="36036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755576" y="5517232"/>
            <a:ext cx="7632847" cy="504056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rtl="0">
              <a:buNone/>
            </a:pPr>
            <a:r>
              <a:rPr lang="ru-RU" sz="1000" kern="10" spc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МДК 05.03 Выполнение малярных работ</a:t>
            </a:r>
            <a:endParaRPr lang="ru-RU" sz="1000" kern="10" spc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488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Квалификационная характеристика.</a:t>
            </a:r>
          </a:p>
          <a:p>
            <a:r>
              <a:rPr lang="ru-RU" sz="1800" dirty="0" smtClean="0"/>
              <a:t>Материалы для выполнения работ.</a:t>
            </a:r>
          </a:p>
          <a:p>
            <a:r>
              <a:rPr lang="ru-RU" sz="1800" dirty="0" smtClean="0"/>
              <a:t>Инструменты и приспособления</a:t>
            </a:r>
          </a:p>
          <a:p>
            <a:r>
              <a:rPr lang="ru-RU" sz="1800" dirty="0" smtClean="0"/>
              <a:t>Пошаговые инструкции технологий</a:t>
            </a:r>
          </a:p>
          <a:p>
            <a:r>
              <a:rPr lang="ru-RU" sz="1800" dirty="0" smtClean="0"/>
              <a:t>Методические указания к выполнению самостоятельных работ.</a:t>
            </a:r>
          </a:p>
          <a:p>
            <a:r>
              <a:rPr lang="ru-RU" sz="1800" dirty="0" smtClean="0"/>
              <a:t>Методические указания к выполнению практических занятий.</a:t>
            </a:r>
          </a:p>
          <a:p>
            <a:r>
              <a:rPr lang="ru-RU" sz="1800" dirty="0" smtClean="0"/>
              <a:t>Приложение 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7" name="Picture 16" descr="C:\Users\User\Downloads\0017-044-Na-uroke-bylo-neinteresno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00174"/>
            <a:ext cx="379473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82325" y="3244334"/>
            <a:ext cx="416011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Сайт </a:t>
            </a:r>
            <a:r>
              <a:rPr lang="ru-RU" b="1" u="sng" dirty="0" smtClean="0">
                <a:solidFill>
                  <a:srgbClr val="C00000"/>
                </a:solidFill>
                <a:hlinkClick r:id="rId3"/>
              </a:rPr>
              <a:t>http://multiurok.ru/stroitel1-ru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603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851</TotalTime>
  <Words>150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Кнопка</vt:lpstr>
      <vt:lpstr>Слайд 1</vt:lpstr>
      <vt:lpstr>Опорный конспект –как навигатор учебного материала</vt:lpstr>
      <vt:lpstr>Слайд 3</vt:lpstr>
      <vt:lpstr>Слайд 4</vt:lpstr>
      <vt:lpstr>Слайд 5</vt:lpstr>
      <vt:lpstr>Слайд 6</vt:lpstr>
      <vt:lpstr>Государственное бюджетное профессиональное образовательное учреждение «Железноводский художественно-строительный техникум»</vt:lpstr>
      <vt:lpstr>содержание</vt:lpstr>
      <vt:lpstr>Спасибо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Межуева Таисия Тимофеевна</dc:title>
  <dc:creator>Тая</dc:creator>
  <cp:lastModifiedBy>Admin</cp:lastModifiedBy>
  <cp:revision>96</cp:revision>
  <dcterms:created xsi:type="dcterms:W3CDTF">2012-11-08T14:46:50Z</dcterms:created>
  <dcterms:modified xsi:type="dcterms:W3CDTF">2016-12-17T07:55:04Z</dcterms:modified>
</cp:coreProperties>
</file>